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s" ContentType="video/unknown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8"/>
  </p:notesMasterIdLst>
  <p:handoutMasterIdLst>
    <p:handoutMasterId r:id="rId9"/>
  </p:handoutMasterIdLst>
  <p:sldIdLst>
    <p:sldId id="256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ts"/><Relationship Id="rId1" Type="http://schemas.microsoft.com/office/2007/relationships/media" Target="../media/media1.ts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-16925" y="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715" y="2533751"/>
            <a:ext cx="10993549" cy="895244"/>
          </a:xfrm>
        </p:spPr>
        <p:txBody>
          <a:bodyPr>
            <a:noAutofit/>
          </a:bodyPr>
          <a:lstStyle/>
          <a:p>
            <a:pPr algn="ctr"/>
            <a:r>
              <a:rPr lang="vi-VN" sz="4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Group3</a:t>
            </a:r>
            <a:br>
              <a:rPr lang="vi-VN" sz="4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4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Tìm về Firewall và triển khai Barracuda</a:t>
            </a:r>
            <a:endParaRPr lang="en-US" sz="4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292" y="4838489"/>
            <a:ext cx="10993546" cy="484822"/>
          </a:xfrm>
        </p:spPr>
        <p:txBody>
          <a:bodyPr numCol="2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3200">
                <a:solidFill>
                  <a:srgbClr val="7CEB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Minh quân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3200">
                <a:solidFill>
                  <a:srgbClr val="7CEB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Việt Trung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3200">
                <a:solidFill>
                  <a:srgbClr val="7CEB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Trương Trí Toàn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3200">
                <a:solidFill>
                  <a:srgbClr val="7CEB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 Văn Thái</a:t>
            </a:r>
            <a:endParaRPr lang="en-US" sz="3200" dirty="0">
              <a:solidFill>
                <a:srgbClr val="7CEB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D846-0D0A-49AC-B36F-29AC65D9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53615"/>
            <a:ext cx="11029616" cy="1013800"/>
          </a:xfrm>
        </p:spPr>
        <p:txBody>
          <a:bodyPr>
            <a:noAutofit/>
          </a:bodyPr>
          <a:lstStyle/>
          <a:p>
            <a:pPr algn="ctr"/>
            <a:r>
              <a:rPr lang="vi-VN" sz="40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Tìm hiểu cách cấu hình Firewall Barracuda.</a:t>
            </a:r>
            <a:endParaRPr lang="en-US" sz="400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Getting Started - Barracuda Campus">
            <a:hlinkClick r:id="" action="ppaction://media"/>
            <a:extLst>
              <a:ext uri="{FF2B5EF4-FFF2-40B4-BE49-F238E27FC236}">
                <a16:creationId xmlns:a16="http://schemas.microsoft.com/office/drawing/2014/main" id="{A90F7F64-C646-4D67-922A-4D4AE731BC0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570" y="0"/>
            <a:ext cx="12216570" cy="6872007"/>
          </a:xfrm>
        </p:spPr>
      </p:pic>
    </p:spTree>
    <p:extLst>
      <p:ext uri="{BB962C8B-B14F-4D97-AF65-F5344CB8AC3E}">
        <p14:creationId xmlns:p14="http://schemas.microsoft.com/office/powerpoint/2010/main" val="43214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vi-VN">
                <a:solidFill>
                  <a:schemeClr val="bg2"/>
                </a:solidFill>
              </a:rPr>
              <a:t>Source:https://campus.barracuda.com/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B48092-4A2C-4E16-B971-9ACADFFF69E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E586370-B0FB-4108-8B4F-329716A22E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03B719-B9A6-4DC9-AA9D-06F16B758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19</TotalTime>
  <Words>43</Words>
  <Application>Microsoft Office PowerPoint</Application>
  <PresentationFormat>Widescreen</PresentationFormat>
  <Paragraphs>10</Paragraphs>
  <Slides>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Gill Sans MT</vt:lpstr>
      <vt:lpstr>Tahoma</vt:lpstr>
      <vt:lpstr>Times New Roman</vt:lpstr>
      <vt:lpstr>Wingdings 2</vt:lpstr>
      <vt:lpstr>Dividend</vt:lpstr>
      <vt:lpstr>Group3 Tìm về Firewall và triển khai Barracuda</vt:lpstr>
      <vt:lpstr>Tìm hiểu cách cấu hình Firewall Barracuda.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design</dc:title>
  <dc:creator>Quân Nguyễn</dc:creator>
  <cp:lastModifiedBy>Quân Nguyễn</cp:lastModifiedBy>
  <cp:revision>9</cp:revision>
  <dcterms:created xsi:type="dcterms:W3CDTF">2020-10-23T06:59:09Z</dcterms:created>
  <dcterms:modified xsi:type="dcterms:W3CDTF">2020-10-23T07:22:09Z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